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
  </p:notesMasterIdLst>
  <p:handoutMasterIdLst>
    <p:handoutMasterId r:id="rId4"/>
  </p:handoutMasterIdLst>
  <p:sldIdLst>
    <p:sldId id="261" r:id="rId2"/>
  </p:sldIdLst>
  <p:sldSz cx="30279975" cy="42808525"/>
  <p:notesSz cx="6797675" cy="9928225"/>
  <p:defaultTextStyle>
    <a:defPPr>
      <a:defRPr lang="en-US"/>
    </a:defPPr>
    <a:lvl1pPr algn="l" rtl="0" fontAlgn="base">
      <a:spcBef>
        <a:spcPct val="0"/>
      </a:spcBef>
      <a:spcAft>
        <a:spcPct val="0"/>
      </a:spcAft>
      <a:defRPr sz="8200" kern="1200">
        <a:solidFill>
          <a:schemeClr val="tx1"/>
        </a:solidFill>
        <a:latin typeface="Arial" charset="0"/>
        <a:ea typeface="+mn-ea"/>
        <a:cs typeface="+mn-cs"/>
      </a:defRPr>
    </a:lvl1pPr>
    <a:lvl2pPr marL="457200" algn="l" rtl="0" fontAlgn="base">
      <a:spcBef>
        <a:spcPct val="0"/>
      </a:spcBef>
      <a:spcAft>
        <a:spcPct val="0"/>
      </a:spcAft>
      <a:defRPr sz="8200" kern="1200">
        <a:solidFill>
          <a:schemeClr val="tx1"/>
        </a:solidFill>
        <a:latin typeface="Arial" charset="0"/>
        <a:ea typeface="+mn-ea"/>
        <a:cs typeface="+mn-cs"/>
      </a:defRPr>
    </a:lvl2pPr>
    <a:lvl3pPr marL="914400" algn="l" rtl="0" fontAlgn="base">
      <a:spcBef>
        <a:spcPct val="0"/>
      </a:spcBef>
      <a:spcAft>
        <a:spcPct val="0"/>
      </a:spcAft>
      <a:defRPr sz="8200" kern="1200">
        <a:solidFill>
          <a:schemeClr val="tx1"/>
        </a:solidFill>
        <a:latin typeface="Arial" charset="0"/>
        <a:ea typeface="+mn-ea"/>
        <a:cs typeface="+mn-cs"/>
      </a:defRPr>
    </a:lvl3pPr>
    <a:lvl4pPr marL="1371600" algn="l" rtl="0" fontAlgn="base">
      <a:spcBef>
        <a:spcPct val="0"/>
      </a:spcBef>
      <a:spcAft>
        <a:spcPct val="0"/>
      </a:spcAft>
      <a:defRPr sz="8200" kern="1200">
        <a:solidFill>
          <a:schemeClr val="tx1"/>
        </a:solidFill>
        <a:latin typeface="Arial" charset="0"/>
        <a:ea typeface="+mn-ea"/>
        <a:cs typeface="+mn-cs"/>
      </a:defRPr>
    </a:lvl4pPr>
    <a:lvl5pPr marL="1828800" algn="l" rtl="0" fontAlgn="base">
      <a:spcBef>
        <a:spcPct val="0"/>
      </a:spcBef>
      <a:spcAft>
        <a:spcPct val="0"/>
      </a:spcAft>
      <a:defRPr sz="8200" kern="1200">
        <a:solidFill>
          <a:schemeClr val="tx1"/>
        </a:solidFill>
        <a:latin typeface="Arial" charset="0"/>
        <a:ea typeface="+mn-ea"/>
        <a:cs typeface="+mn-cs"/>
      </a:defRPr>
    </a:lvl5pPr>
    <a:lvl6pPr marL="2286000" algn="l" defTabSz="914400" rtl="0" eaLnBrk="1" latinLnBrk="0" hangingPunct="1">
      <a:defRPr sz="8200" kern="1200">
        <a:solidFill>
          <a:schemeClr val="tx1"/>
        </a:solidFill>
        <a:latin typeface="Arial" charset="0"/>
        <a:ea typeface="+mn-ea"/>
        <a:cs typeface="+mn-cs"/>
      </a:defRPr>
    </a:lvl6pPr>
    <a:lvl7pPr marL="2743200" algn="l" defTabSz="914400" rtl="0" eaLnBrk="1" latinLnBrk="0" hangingPunct="1">
      <a:defRPr sz="8200" kern="1200">
        <a:solidFill>
          <a:schemeClr val="tx1"/>
        </a:solidFill>
        <a:latin typeface="Arial" charset="0"/>
        <a:ea typeface="+mn-ea"/>
        <a:cs typeface="+mn-cs"/>
      </a:defRPr>
    </a:lvl7pPr>
    <a:lvl8pPr marL="3200400" algn="l" defTabSz="914400" rtl="0" eaLnBrk="1" latinLnBrk="0" hangingPunct="1">
      <a:defRPr sz="8200" kern="1200">
        <a:solidFill>
          <a:schemeClr val="tx1"/>
        </a:solidFill>
        <a:latin typeface="Arial" charset="0"/>
        <a:ea typeface="+mn-ea"/>
        <a:cs typeface="+mn-cs"/>
      </a:defRPr>
    </a:lvl8pPr>
    <a:lvl9pPr marL="3657600" algn="l" defTabSz="914400" rtl="0" eaLnBrk="1" latinLnBrk="0" hangingPunct="1">
      <a:defRPr sz="8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78C"/>
    <a:srgbClr val="54AF30"/>
    <a:srgbClr val="86B2D6"/>
    <a:srgbClr val="7B9CB7"/>
    <a:srgbClr val="005398"/>
    <a:srgbClr val="6B9DC7"/>
    <a:srgbClr val="679ECB"/>
    <a:srgbClr val="53A0DF"/>
    <a:srgbClr val="4095DC"/>
    <a:srgbClr val="007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2" autoAdjust="0"/>
    <p:restoredTop sz="93236" autoAdjust="0"/>
  </p:normalViewPr>
  <p:slideViewPr>
    <p:cSldViewPr snapToGrid="0">
      <p:cViewPr varScale="1">
        <p:scale>
          <a:sx n="21" d="100"/>
          <a:sy n="21" d="100"/>
        </p:scale>
        <p:origin x="3447" y="132"/>
      </p:cViewPr>
      <p:guideLst>
        <p:guide orient="horz" pos="13483"/>
        <p:guide pos="9537"/>
      </p:guideLst>
    </p:cSldViewPr>
  </p:slideViewPr>
  <p:notesTextViewPr>
    <p:cViewPr>
      <p:scale>
        <a:sx n="100" d="100"/>
        <a:sy n="100" d="100"/>
      </p:scale>
      <p:origin x="0" y="0"/>
    </p:cViewPr>
  </p:notesTextViewPr>
  <p:sorterViewPr>
    <p:cViewPr>
      <p:scale>
        <a:sx n="100" d="100"/>
        <a:sy n="100" d="100"/>
      </p:scale>
      <p:origin x="0" y="6912"/>
    </p:cViewPr>
  </p:sorterViewPr>
  <p:notesViewPr>
    <p:cSldViewPr snapToGrid="0">
      <p:cViewPr varScale="1">
        <p:scale>
          <a:sx n="83" d="100"/>
          <a:sy n="83" d="100"/>
        </p:scale>
        <p:origin x="-3918" y="-9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49688" y="1"/>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331888-C244-4E34-8633-9A4BA65E517C}" type="slidenum">
              <a:rPr lang="en-US"/>
              <a:pPr>
                <a:defRPr/>
              </a:pPr>
              <a:t>‹Nr.›</a:t>
            </a:fld>
            <a:endParaRPr lang="en-US"/>
          </a:p>
        </p:txBody>
      </p:sp>
    </p:spTree>
    <p:extLst>
      <p:ext uri="{BB962C8B-B14F-4D97-AF65-F5344CB8AC3E}">
        <p14:creationId xmlns:p14="http://schemas.microsoft.com/office/powerpoint/2010/main" val="165224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49688" y="1"/>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2082800" y="744538"/>
            <a:ext cx="2632075"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79450" y="4715630"/>
            <a:ext cx="5438775"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2294" name="Rectangle 6"/>
          <p:cNvSpPr>
            <a:spLocks noGrp="1" noChangeArrowheads="1"/>
          </p:cNvSpPr>
          <p:nvPr>
            <p:ph type="ftr" sz="quarter" idx="4"/>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C81A268-0341-4AFE-BD33-20907716D2EE}" type="slidenum">
              <a:rPr lang="en-US"/>
              <a:pPr>
                <a:defRPr/>
              </a:pPr>
              <a:t>‹Nr.›</a:t>
            </a:fld>
            <a:endParaRPr lang="en-US"/>
          </a:p>
        </p:txBody>
      </p:sp>
    </p:spTree>
    <p:extLst>
      <p:ext uri="{BB962C8B-B14F-4D97-AF65-F5344CB8AC3E}">
        <p14:creationId xmlns:p14="http://schemas.microsoft.com/office/powerpoint/2010/main" val="4267722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dirty="0"/>
          </a:p>
        </p:txBody>
      </p:sp>
      <p:sp>
        <p:nvSpPr>
          <p:cNvPr id="41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eaLnBrk="1" hangingPunct="1"/>
            <a:fld id="{3AFB0181-1E11-4F04-BBAD-9BBD2A38804D}" type="slidenum">
              <a:rPr lang="en-US" sz="1200" smtClean="0"/>
              <a:pPr eaLnBrk="1" hangingPunct="1"/>
              <a:t>1</a:t>
            </a:fld>
            <a:endParaRPr lang="en-US" sz="1200"/>
          </a:p>
        </p:txBody>
      </p:sp>
    </p:spTree>
    <p:extLst>
      <p:ext uri="{BB962C8B-B14F-4D97-AF65-F5344CB8AC3E}">
        <p14:creationId xmlns:p14="http://schemas.microsoft.com/office/powerpoint/2010/main" val="220429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2271713" y="13298488"/>
            <a:ext cx="25736550" cy="9175750"/>
          </a:xfrm>
        </p:spPr>
        <p:txBody>
          <a:bodyPr/>
          <a:lstStyle/>
          <a:p>
            <a:r>
              <a:rPr lang="de-DE"/>
              <a:t>Titelmasterformat durch Klicken bearbeiten</a:t>
            </a:r>
          </a:p>
        </p:txBody>
      </p:sp>
      <p:sp>
        <p:nvSpPr>
          <p:cNvPr id="3" name="Untertitel 2"/>
          <p:cNvSpPr>
            <a:spLocks noGrp="1"/>
          </p:cNvSpPr>
          <p:nvPr>
            <p:ph type="subTitle" idx="1"/>
          </p:nvPr>
        </p:nvSpPr>
        <p:spPr>
          <a:xfrm>
            <a:off x="4541838" y="24258588"/>
            <a:ext cx="21196300" cy="1093946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5878896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1514475" y="9988550"/>
            <a:ext cx="27251025" cy="28251150"/>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9954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3088600" y="-66675"/>
            <a:ext cx="7191375" cy="383063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514475" y="-66675"/>
            <a:ext cx="21421725" cy="3830637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892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1514475" y="9988550"/>
            <a:ext cx="27251025" cy="2825115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74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2363" y="27508200"/>
            <a:ext cx="25738137" cy="850265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2392363" y="18143538"/>
            <a:ext cx="25738137" cy="936466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102664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514475" y="9988550"/>
            <a:ext cx="13549313" cy="28251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5216188" y="9988550"/>
            <a:ext cx="13549312" cy="28251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0431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514475" y="9582150"/>
            <a:ext cx="13377863"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1514475" y="13576300"/>
            <a:ext cx="13377863" cy="24663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81288" y="9582150"/>
            <a:ext cx="13384212"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15381288" y="13576300"/>
            <a:ext cx="13384212" cy="24663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689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1668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06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61563" cy="725328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11837988" y="1704975"/>
            <a:ext cx="16927512" cy="36534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4475" y="8958263"/>
            <a:ext cx="9961563" cy="292814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05631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5663" y="29965650"/>
            <a:ext cx="18167350" cy="35385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5935663" y="3824288"/>
            <a:ext cx="18167350" cy="256857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5935663" y="33504188"/>
            <a:ext cx="18167350" cy="5022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1493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0" y="0"/>
            <a:ext cx="30279975" cy="3367088"/>
          </a:xfrm>
          <a:prstGeom prst="rect">
            <a:avLst/>
          </a:prstGeom>
          <a:solidFill>
            <a:srgbClr val="22378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411066" tIns="49328" rIns="411066" bIns="213754" anchorCtr="1"/>
          <a:lstStyle/>
          <a:p>
            <a:pPr algn="ctr" defTabSz="4176713"/>
            <a:endParaRPr lang="de-DE" sz="11000">
              <a:solidFill>
                <a:schemeClr val="bg1"/>
              </a:solidFill>
              <a:latin typeface="BankGothic Md BT" pitchFamily="34" charset="0"/>
            </a:endParaRPr>
          </a:p>
        </p:txBody>
      </p:sp>
      <p:sp>
        <p:nvSpPr>
          <p:cNvPr id="1027" name="Rectangle 4"/>
          <p:cNvSpPr>
            <a:spLocks noChangeArrowheads="1"/>
          </p:cNvSpPr>
          <p:nvPr/>
        </p:nvSpPr>
        <p:spPr bwMode="ltGray">
          <a:xfrm>
            <a:off x="3954463" y="2739941"/>
            <a:ext cx="26325512" cy="126000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nchor="ctr">
            <a:spAutoFit/>
          </a:bodyPr>
          <a:lstStyle/>
          <a:p>
            <a:endParaRPr lang="de-DE"/>
          </a:p>
        </p:txBody>
      </p:sp>
      <p:sp>
        <p:nvSpPr>
          <p:cNvPr id="1028" name="Rectangle 5"/>
          <p:cNvSpPr>
            <a:spLocks noGrp="1" noChangeArrowheads="1"/>
          </p:cNvSpPr>
          <p:nvPr>
            <p:ph type="title"/>
          </p:nvPr>
        </p:nvSpPr>
        <p:spPr bwMode="auto">
          <a:xfrm>
            <a:off x="3651250" y="-66675"/>
            <a:ext cx="26628725" cy="241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82213" tIns="49328" rIns="82213" bIns="49328" numCol="1" anchor="ctr" anchorCtr="0" compatLnSpc="1">
            <a:prstTxWarp prst="textNoShape">
              <a:avLst/>
            </a:prstTxWarp>
          </a:bodyPr>
          <a:lstStyle/>
          <a:p>
            <a:pPr lvl="0"/>
            <a:r>
              <a:rPr lang="de-DE"/>
              <a:t>Titel durch Klicken bearbeiten</a:t>
            </a:r>
          </a:p>
        </p:txBody>
      </p:sp>
      <p:sp>
        <p:nvSpPr>
          <p:cNvPr id="1029" name="Rectangle 20"/>
          <p:cNvSpPr>
            <a:spLocks noChangeArrowheads="1"/>
          </p:cNvSpPr>
          <p:nvPr userDrawn="1"/>
        </p:nvSpPr>
        <p:spPr bwMode="ltGray">
          <a:xfrm>
            <a:off x="0" y="39593838"/>
            <a:ext cx="30279975" cy="3214687"/>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411066" tIns="49328" rIns="411066" bIns="213754" anchorCtr="1"/>
          <a:lstStyle/>
          <a:p>
            <a:pPr algn="ctr" defTabSz="4176713"/>
            <a:endParaRPr lang="de-DE" sz="11000">
              <a:solidFill>
                <a:schemeClr val="bg1"/>
              </a:solidFill>
              <a:latin typeface="BankGothic Md BT" pitchFamily="34" charset="0"/>
            </a:endParaRPr>
          </a:p>
        </p:txBody>
      </p:sp>
      <p:pic>
        <p:nvPicPr>
          <p:cNvPr id="10" name="Bild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561888" y="40056831"/>
            <a:ext cx="11096712" cy="2288699"/>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176713" rtl="0" eaLnBrk="0" fontAlgn="base" hangingPunct="0">
        <a:spcBef>
          <a:spcPct val="0"/>
        </a:spcBef>
        <a:spcAft>
          <a:spcPct val="0"/>
        </a:spcAft>
        <a:defRPr sz="9100">
          <a:solidFill>
            <a:schemeClr val="bg1"/>
          </a:solidFill>
          <a:latin typeface="+mj-lt"/>
          <a:ea typeface="+mj-ea"/>
          <a:cs typeface="+mj-cs"/>
        </a:defRPr>
      </a:lvl1pPr>
      <a:lvl2pPr algn="ctr" defTabSz="4176713" rtl="0" eaLnBrk="0" fontAlgn="base" hangingPunct="0">
        <a:spcBef>
          <a:spcPct val="0"/>
        </a:spcBef>
        <a:spcAft>
          <a:spcPct val="0"/>
        </a:spcAft>
        <a:defRPr sz="9100">
          <a:solidFill>
            <a:schemeClr val="bg1"/>
          </a:solidFill>
          <a:latin typeface="Arial" charset="0"/>
        </a:defRPr>
      </a:lvl2pPr>
      <a:lvl3pPr algn="ctr" defTabSz="4176713" rtl="0" eaLnBrk="0" fontAlgn="base" hangingPunct="0">
        <a:spcBef>
          <a:spcPct val="0"/>
        </a:spcBef>
        <a:spcAft>
          <a:spcPct val="0"/>
        </a:spcAft>
        <a:defRPr sz="9100">
          <a:solidFill>
            <a:schemeClr val="bg1"/>
          </a:solidFill>
          <a:latin typeface="Arial" charset="0"/>
        </a:defRPr>
      </a:lvl3pPr>
      <a:lvl4pPr algn="ctr" defTabSz="4176713" rtl="0" eaLnBrk="0" fontAlgn="base" hangingPunct="0">
        <a:spcBef>
          <a:spcPct val="0"/>
        </a:spcBef>
        <a:spcAft>
          <a:spcPct val="0"/>
        </a:spcAft>
        <a:defRPr sz="9100">
          <a:solidFill>
            <a:schemeClr val="bg1"/>
          </a:solidFill>
          <a:latin typeface="Arial" charset="0"/>
        </a:defRPr>
      </a:lvl4pPr>
      <a:lvl5pPr algn="ctr" defTabSz="4176713" rtl="0" eaLnBrk="0" fontAlgn="base" hangingPunct="0">
        <a:spcBef>
          <a:spcPct val="0"/>
        </a:spcBef>
        <a:spcAft>
          <a:spcPct val="0"/>
        </a:spcAft>
        <a:defRPr sz="9100">
          <a:solidFill>
            <a:schemeClr val="bg1"/>
          </a:solidFill>
          <a:latin typeface="Arial" charset="0"/>
        </a:defRPr>
      </a:lvl5pPr>
      <a:lvl6pPr marL="457200" algn="ctr" defTabSz="4176713" rtl="0" fontAlgn="base">
        <a:spcBef>
          <a:spcPct val="0"/>
        </a:spcBef>
        <a:spcAft>
          <a:spcPct val="0"/>
        </a:spcAft>
        <a:defRPr sz="9100">
          <a:solidFill>
            <a:schemeClr val="bg1"/>
          </a:solidFill>
          <a:latin typeface="Arial" charset="0"/>
        </a:defRPr>
      </a:lvl6pPr>
      <a:lvl7pPr marL="914400" algn="ctr" defTabSz="4176713" rtl="0" fontAlgn="base">
        <a:spcBef>
          <a:spcPct val="0"/>
        </a:spcBef>
        <a:spcAft>
          <a:spcPct val="0"/>
        </a:spcAft>
        <a:defRPr sz="9100">
          <a:solidFill>
            <a:schemeClr val="bg1"/>
          </a:solidFill>
          <a:latin typeface="Arial" charset="0"/>
        </a:defRPr>
      </a:lvl7pPr>
      <a:lvl8pPr marL="1371600" algn="ctr" defTabSz="4176713" rtl="0" fontAlgn="base">
        <a:spcBef>
          <a:spcPct val="0"/>
        </a:spcBef>
        <a:spcAft>
          <a:spcPct val="0"/>
        </a:spcAft>
        <a:defRPr sz="9100">
          <a:solidFill>
            <a:schemeClr val="bg1"/>
          </a:solidFill>
          <a:latin typeface="Arial" charset="0"/>
        </a:defRPr>
      </a:lvl8pPr>
      <a:lvl9pPr marL="1828800" algn="ctr" defTabSz="4176713" rtl="0" fontAlgn="base">
        <a:spcBef>
          <a:spcPct val="0"/>
        </a:spcBef>
        <a:spcAft>
          <a:spcPct val="0"/>
        </a:spcAft>
        <a:defRPr sz="9100">
          <a:solidFill>
            <a:schemeClr val="bg1"/>
          </a:solidFill>
          <a:latin typeface="Arial" charset="0"/>
        </a:defRPr>
      </a:lvl9pPr>
    </p:titleStyle>
    <p:bodyStyle>
      <a:lvl1pPr marL="1231900" indent="-1231900" algn="l" defTabSz="4176713" rtl="0" eaLnBrk="0" fontAlgn="base" hangingPunct="0">
        <a:spcBef>
          <a:spcPct val="20000"/>
        </a:spcBef>
        <a:spcAft>
          <a:spcPct val="0"/>
        </a:spcAft>
        <a:buClr>
          <a:schemeClr val="tx1"/>
        </a:buClr>
        <a:buSzPct val="120000"/>
        <a:buFont typeface="Wingdings" pitchFamily="2" charset="2"/>
        <a:buChar char="§"/>
        <a:defRPr sz="9100" b="1">
          <a:solidFill>
            <a:srgbClr val="005398"/>
          </a:solidFill>
          <a:latin typeface="+mn-lt"/>
          <a:ea typeface="+mn-ea"/>
          <a:cs typeface="+mn-cs"/>
        </a:defRPr>
      </a:lvl1pPr>
      <a:lvl2pPr marL="3284538" indent="-1231900" algn="l" defTabSz="4176713" rtl="0" eaLnBrk="0" fontAlgn="base" hangingPunct="0">
        <a:spcBef>
          <a:spcPct val="20000"/>
        </a:spcBef>
        <a:spcAft>
          <a:spcPct val="0"/>
        </a:spcAft>
        <a:buClr>
          <a:srgbClr val="77263C"/>
        </a:buClr>
        <a:buSzPct val="125000"/>
        <a:buFont typeface="Wingdings" pitchFamily="2" charset="2"/>
        <a:buChar char="§"/>
        <a:defRPr sz="9100">
          <a:solidFill>
            <a:srgbClr val="005398"/>
          </a:solidFill>
          <a:latin typeface="+mn-lt"/>
        </a:defRPr>
      </a:lvl2pPr>
      <a:lvl3pPr marL="5307013" indent="-1203325" algn="l" defTabSz="4176713" rtl="0" eaLnBrk="0" fontAlgn="base" hangingPunct="0">
        <a:spcBef>
          <a:spcPct val="20000"/>
        </a:spcBef>
        <a:spcAft>
          <a:spcPct val="0"/>
        </a:spcAft>
        <a:buClr>
          <a:srgbClr val="005398"/>
        </a:buClr>
        <a:buSzPct val="125000"/>
        <a:buFont typeface="Wingdings" pitchFamily="2" charset="2"/>
        <a:buChar char="§"/>
        <a:defRPr sz="9100">
          <a:solidFill>
            <a:srgbClr val="005398"/>
          </a:solidFill>
          <a:latin typeface="+mn-lt"/>
        </a:defRPr>
      </a:lvl3pPr>
      <a:lvl4pPr marL="7170738" indent="-1044575" algn="l" defTabSz="4176713" rtl="0" eaLnBrk="0" fontAlgn="base" hangingPunct="0">
        <a:spcBef>
          <a:spcPct val="20000"/>
        </a:spcBef>
        <a:spcAft>
          <a:spcPct val="0"/>
        </a:spcAft>
        <a:buClr>
          <a:schemeClr val="tx1"/>
        </a:buClr>
        <a:buSzPct val="125000"/>
        <a:buChar char="•"/>
        <a:defRPr sz="8200">
          <a:solidFill>
            <a:srgbClr val="005398"/>
          </a:solidFill>
          <a:latin typeface="+mn-lt"/>
        </a:defRPr>
      </a:lvl4pPr>
      <a:lvl5pPr marL="9034463" indent="-1044575" algn="l" defTabSz="4176713" rtl="0" eaLnBrk="0" fontAlgn="base" hangingPunct="0">
        <a:spcBef>
          <a:spcPct val="20000"/>
        </a:spcBef>
        <a:spcAft>
          <a:spcPct val="0"/>
        </a:spcAft>
        <a:buClr>
          <a:srgbClr val="77263C"/>
        </a:buClr>
        <a:buSzPct val="125000"/>
        <a:buChar char="•"/>
        <a:defRPr sz="8200">
          <a:solidFill>
            <a:srgbClr val="005398"/>
          </a:solidFill>
          <a:latin typeface="+mn-lt"/>
        </a:defRPr>
      </a:lvl5pPr>
      <a:lvl6pPr marL="9491663" indent="-1044575" algn="l" defTabSz="4176713" rtl="0" fontAlgn="base">
        <a:spcBef>
          <a:spcPct val="20000"/>
        </a:spcBef>
        <a:spcAft>
          <a:spcPct val="0"/>
        </a:spcAft>
        <a:buClr>
          <a:srgbClr val="77263C"/>
        </a:buClr>
        <a:buSzPct val="125000"/>
        <a:buChar char="•"/>
        <a:defRPr sz="8200">
          <a:solidFill>
            <a:srgbClr val="005398"/>
          </a:solidFill>
          <a:latin typeface="+mn-lt"/>
        </a:defRPr>
      </a:lvl6pPr>
      <a:lvl7pPr marL="9948863" indent="-1044575" algn="l" defTabSz="4176713" rtl="0" fontAlgn="base">
        <a:spcBef>
          <a:spcPct val="20000"/>
        </a:spcBef>
        <a:spcAft>
          <a:spcPct val="0"/>
        </a:spcAft>
        <a:buClr>
          <a:srgbClr val="77263C"/>
        </a:buClr>
        <a:buSzPct val="125000"/>
        <a:buChar char="•"/>
        <a:defRPr sz="8200">
          <a:solidFill>
            <a:srgbClr val="005398"/>
          </a:solidFill>
          <a:latin typeface="+mn-lt"/>
        </a:defRPr>
      </a:lvl7pPr>
      <a:lvl8pPr marL="10406063" indent="-1044575" algn="l" defTabSz="4176713" rtl="0" fontAlgn="base">
        <a:spcBef>
          <a:spcPct val="20000"/>
        </a:spcBef>
        <a:spcAft>
          <a:spcPct val="0"/>
        </a:spcAft>
        <a:buClr>
          <a:srgbClr val="77263C"/>
        </a:buClr>
        <a:buSzPct val="125000"/>
        <a:buChar char="•"/>
        <a:defRPr sz="8200">
          <a:solidFill>
            <a:srgbClr val="005398"/>
          </a:solidFill>
          <a:latin typeface="+mn-lt"/>
        </a:defRPr>
      </a:lvl8pPr>
      <a:lvl9pPr marL="10863263" indent="-1044575" algn="l" defTabSz="4176713" rtl="0" fontAlgn="base">
        <a:spcBef>
          <a:spcPct val="20000"/>
        </a:spcBef>
        <a:spcAft>
          <a:spcPct val="0"/>
        </a:spcAft>
        <a:buClr>
          <a:srgbClr val="77263C"/>
        </a:buClr>
        <a:buSzPct val="125000"/>
        <a:buChar char="•"/>
        <a:defRPr sz="8200">
          <a:solidFill>
            <a:srgbClr val="005398"/>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0" y="39597496"/>
            <a:ext cx="30279975" cy="40321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dirty="0">
              <a:ln>
                <a:noFill/>
              </a:ln>
              <a:solidFill>
                <a:schemeClr val="tx1"/>
              </a:solidFill>
              <a:effectLst/>
              <a:latin typeface="Arial" charset="0"/>
            </a:endParaRPr>
          </a:p>
        </p:txBody>
      </p:sp>
      <p:sp>
        <p:nvSpPr>
          <p:cNvPr id="2050" name="Rectangle 19"/>
          <p:cNvSpPr>
            <a:spLocks noGrp="1" noChangeArrowheads="1"/>
          </p:cNvSpPr>
          <p:nvPr>
            <p:ph type="title"/>
          </p:nvPr>
        </p:nvSpPr>
        <p:spPr>
          <a:xfrm>
            <a:off x="1917045" y="-66675"/>
            <a:ext cx="26628725" cy="2414588"/>
          </a:xfrm>
          <a:noFill/>
        </p:spPr>
        <p:txBody>
          <a:bodyPr/>
          <a:lstStyle/>
          <a:p>
            <a:pPr eaLnBrk="1" hangingPunct="1"/>
            <a:r>
              <a:rPr lang="en-US" dirty="0"/>
              <a:t>Machine Learning for Individualized Medicine</a:t>
            </a:r>
          </a:p>
        </p:txBody>
      </p:sp>
      <p:sp>
        <p:nvSpPr>
          <p:cNvPr id="2051" name="Text Box 20"/>
          <p:cNvSpPr txBox="1">
            <a:spLocks noChangeArrowheads="1"/>
          </p:cNvSpPr>
          <p:nvPr/>
        </p:nvSpPr>
        <p:spPr bwMode="auto">
          <a:xfrm>
            <a:off x="408562" y="39909750"/>
            <a:ext cx="17004796"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176713" eaLnBrk="0" hangingPunct="0">
              <a:defRPr sz="8200">
                <a:solidFill>
                  <a:schemeClr val="tx1"/>
                </a:solidFill>
                <a:latin typeface="Arial" charset="0"/>
              </a:defRPr>
            </a:lvl1pPr>
            <a:lvl2pPr marL="742950" indent="-285750" defTabSz="4176713" eaLnBrk="0" hangingPunct="0">
              <a:defRPr sz="8200">
                <a:solidFill>
                  <a:schemeClr val="tx1"/>
                </a:solidFill>
                <a:latin typeface="Arial" charset="0"/>
              </a:defRPr>
            </a:lvl2pPr>
            <a:lvl3pPr marL="1143000" indent="-228600" defTabSz="4176713" eaLnBrk="0" hangingPunct="0">
              <a:defRPr sz="8200">
                <a:solidFill>
                  <a:schemeClr val="tx1"/>
                </a:solidFill>
                <a:latin typeface="Arial" charset="0"/>
              </a:defRPr>
            </a:lvl3pPr>
            <a:lvl4pPr marL="1600200" indent="-228600" defTabSz="4176713" eaLnBrk="0" hangingPunct="0">
              <a:defRPr sz="8200">
                <a:solidFill>
                  <a:schemeClr val="tx1"/>
                </a:solidFill>
                <a:latin typeface="Arial" charset="0"/>
              </a:defRPr>
            </a:lvl4pPr>
            <a:lvl5pPr marL="2057400" indent="-228600" defTabSz="4176713" eaLnBrk="0" hangingPunct="0">
              <a:defRPr sz="8200">
                <a:solidFill>
                  <a:schemeClr val="tx1"/>
                </a:solidFill>
                <a:latin typeface="Arial" charset="0"/>
              </a:defRPr>
            </a:lvl5pPr>
            <a:lvl6pPr marL="2514600" indent="-228600" defTabSz="4176713" eaLnBrk="0" fontAlgn="base" hangingPunct="0">
              <a:spcBef>
                <a:spcPct val="0"/>
              </a:spcBef>
              <a:spcAft>
                <a:spcPct val="0"/>
              </a:spcAft>
              <a:defRPr sz="8200">
                <a:solidFill>
                  <a:schemeClr val="tx1"/>
                </a:solidFill>
                <a:latin typeface="Arial" charset="0"/>
              </a:defRPr>
            </a:lvl6pPr>
            <a:lvl7pPr marL="2971800" indent="-228600" defTabSz="4176713" eaLnBrk="0" fontAlgn="base" hangingPunct="0">
              <a:spcBef>
                <a:spcPct val="0"/>
              </a:spcBef>
              <a:spcAft>
                <a:spcPct val="0"/>
              </a:spcAft>
              <a:defRPr sz="8200">
                <a:solidFill>
                  <a:schemeClr val="tx1"/>
                </a:solidFill>
                <a:latin typeface="Arial" charset="0"/>
              </a:defRPr>
            </a:lvl7pPr>
            <a:lvl8pPr marL="3429000" indent="-228600" defTabSz="4176713" eaLnBrk="0" fontAlgn="base" hangingPunct="0">
              <a:spcBef>
                <a:spcPct val="0"/>
              </a:spcBef>
              <a:spcAft>
                <a:spcPct val="0"/>
              </a:spcAft>
              <a:defRPr sz="8200">
                <a:solidFill>
                  <a:schemeClr val="tx1"/>
                </a:solidFill>
                <a:latin typeface="Arial" charset="0"/>
              </a:defRPr>
            </a:lvl8pPr>
            <a:lvl9pPr marL="3886200" indent="-228600" defTabSz="4176713" eaLnBrk="0" fontAlgn="base" hangingPunct="0">
              <a:spcBef>
                <a:spcPct val="0"/>
              </a:spcBef>
              <a:spcAft>
                <a:spcPct val="0"/>
              </a:spcAft>
              <a:defRPr sz="8200">
                <a:solidFill>
                  <a:schemeClr val="tx1"/>
                </a:solidFill>
                <a:latin typeface="Arial" charset="0"/>
              </a:defRPr>
            </a:lvl9pPr>
          </a:lstStyle>
          <a:p>
            <a:pPr eaLnBrk="1" hangingPunct="1"/>
            <a:endParaRPr lang="en-US" sz="3600" dirty="0"/>
          </a:p>
          <a:p>
            <a:pPr eaLnBrk="1" hangingPunct="1"/>
            <a:endParaRPr lang="en-US" sz="3600" dirty="0"/>
          </a:p>
          <a:p>
            <a:pPr eaLnBrk="1" hangingPunct="1"/>
            <a:endParaRPr lang="en-US" sz="3600" dirty="0"/>
          </a:p>
          <a:p>
            <a:pPr eaLnBrk="1" hangingPunct="1"/>
            <a:endParaRPr lang="en-US" sz="3600" dirty="0"/>
          </a:p>
          <a:p>
            <a:pPr eaLnBrk="1" hangingPunct="1"/>
            <a:r>
              <a:rPr lang="en-US" sz="3600"/>
              <a:t> </a:t>
            </a:r>
            <a:endParaRPr lang="en-US" sz="3600" dirty="0"/>
          </a:p>
        </p:txBody>
      </p:sp>
      <p:sp>
        <p:nvSpPr>
          <p:cNvPr id="2052" name="TextBox 1"/>
          <p:cNvSpPr txBox="1">
            <a:spLocks noChangeArrowheads="1"/>
          </p:cNvSpPr>
          <p:nvPr/>
        </p:nvSpPr>
        <p:spPr bwMode="auto">
          <a:xfrm>
            <a:off x="4213225" y="2602485"/>
            <a:ext cx="2560070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eaLnBrk="1" hangingPunct="1"/>
            <a:r>
              <a:rPr lang="en-US" sz="4800" dirty="0"/>
              <a:t>Bachelor-/Master thesis									Contact:   Prof. Dr.-</a:t>
            </a:r>
            <a:r>
              <a:rPr lang="en-US" sz="4800" dirty="0" err="1"/>
              <a:t>Ing</a:t>
            </a:r>
            <a:r>
              <a:rPr lang="en-US" sz="4800" dirty="0"/>
              <a:t>. G. Dartmann, </a:t>
            </a:r>
          </a:p>
        </p:txBody>
      </p:sp>
      <p:sp>
        <p:nvSpPr>
          <p:cNvPr id="5" name="Rounded Rectangle 359"/>
          <p:cNvSpPr>
            <a:spLocks noChangeArrowheads="1"/>
          </p:cNvSpPr>
          <p:nvPr/>
        </p:nvSpPr>
        <p:spPr bwMode="auto">
          <a:xfrm>
            <a:off x="584200" y="4375150"/>
            <a:ext cx="29173488" cy="11397600"/>
          </a:xfrm>
          <a:prstGeom prst="roundRect">
            <a:avLst>
              <a:gd name="adj" fmla="val 2509"/>
            </a:avLst>
          </a:prstGeom>
          <a:solidFill>
            <a:srgbClr val="22378C"/>
          </a:solidFill>
          <a:ln w="254000">
            <a:solidFill>
              <a:srgbClr val="22378C"/>
            </a:solidFill>
            <a:round/>
            <a:headEnd/>
            <a:tailEnd/>
          </a:ln>
        </p:spPr>
        <p:txBody>
          <a:bodyPr/>
          <a:lstStyle/>
          <a:p>
            <a:pPr algn="ctr" defTabSz="4176713">
              <a:defRPr/>
            </a:pPr>
            <a:r>
              <a:rPr lang="en-US" sz="6000" b="1" dirty="0">
                <a:solidFill>
                  <a:schemeClr val="bg1"/>
                </a:solidFill>
                <a:latin typeface="Arial" pitchFamily="34" charset="0"/>
              </a:rPr>
              <a:t>Motivation</a:t>
            </a:r>
            <a:endParaRPr lang="en-US" sz="6000" dirty="0">
              <a:latin typeface="Arial" pitchFamily="34" charset="0"/>
              <a:ea typeface="ＭＳ Ｐゴシック" pitchFamily="34" charset="-128"/>
            </a:endParaRPr>
          </a:p>
        </p:txBody>
      </p:sp>
      <p:sp>
        <p:nvSpPr>
          <p:cNvPr id="2054" name="Rounded Rectangle 359"/>
          <p:cNvSpPr>
            <a:spLocks noChangeArrowheads="1"/>
          </p:cNvSpPr>
          <p:nvPr/>
        </p:nvSpPr>
        <p:spPr bwMode="auto">
          <a:xfrm>
            <a:off x="15374938" y="5557838"/>
            <a:ext cx="14200187" cy="10000800"/>
          </a:xfrm>
          <a:prstGeom prst="roundRect">
            <a:avLst>
              <a:gd name="adj" fmla="val 3616"/>
            </a:avLst>
          </a:prstGeom>
          <a:solidFill>
            <a:schemeClr val="bg1"/>
          </a:solidFill>
          <a:ln>
            <a:noFill/>
          </a:ln>
          <a:extLst>
            <a:ext uri="{91240B29-F687-4f45-9708-019B960494DF}">
              <a14:hiddenLine xmlns="" xmlns:a14="http://schemas.microsoft.com/office/drawing/2010/main" w="254000">
                <a:solidFill>
                  <a:srgbClr val="000000"/>
                </a:solidFill>
                <a:round/>
                <a:headEnd/>
                <a:tailEnd/>
              </a14:hiddenLine>
            </a:ext>
          </a:extLst>
        </p:spPr>
        <p:txBody>
          <a:bodyPr/>
          <a:lstStyle/>
          <a:p>
            <a:pPr defTabSz="4176713"/>
            <a:endParaRPr lang="en-US" dirty="0">
              <a:ea typeface="ＭＳ Ｐゴシック" pitchFamily="34" charset="-128"/>
            </a:endParaRPr>
          </a:p>
        </p:txBody>
      </p:sp>
      <p:sp>
        <p:nvSpPr>
          <p:cNvPr id="2055" name="Rounded Rectangle 359"/>
          <p:cNvSpPr>
            <a:spLocks noChangeArrowheads="1"/>
          </p:cNvSpPr>
          <p:nvPr/>
        </p:nvSpPr>
        <p:spPr bwMode="auto">
          <a:xfrm>
            <a:off x="729082" y="5575868"/>
            <a:ext cx="14201775" cy="10008000"/>
          </a:xfrm>
          <a:prstGeom prst="roundRect">
            <a:avLst>
              <a:gd name="adj" fmla="val 3616"/>
            </a:avLst>
          </a:prstGeom>
          <a:solidFill>
            <a:schemeClr val="bg1"/>
          </a:solidFill>
          <a:ln>
            <a:noFill/>
          </a:ln>
          <a:effectLst>
            <a:outerShdw blurRad="177800" dir="2700000" sx="42000" sy="42000" algn="tl" rotWithShape="0">
              <a:prstClr val="black">
                <a:alpha val="48000"/>
              </a:prstClr>
            </a:outerShdw>
          </a:effectLst>
          <a:extLst>
            <a:ext uri="{91240B29-F687-4f45-9708-019B960494DF}">
              <a14:hiddenLine xmlns="" xmlns:a14="http://schemas.microsoft.com/office/drawing/2010/main" w="254000">
                <a:solidFill>
                  <a:srgbClr val="000000"/>
                </a:solidFill>
                <a:round/>
                <a:headEnd/>
                <a:tailEnd/>
              </a14:hiddenLine>
            </a:ext>
          </a:extLst>
        </p:spPr>
        <p:txBody>
          <a:bodyPr/>
          <a:lstStyle/>
          <a:p>
            <a:pPr defTabSz="4176713"/>
            <a:endParaRPr lang="en-US" dirty="0">
              <a:ea typeface="ＭＳ Ｐゴシック" pitchFamily="34" charset="-128"/>
            </a:endParaRPr>
          </a:p>
        </p:txBody>
      </p:sp>
      <p:sp>
        <p:nvSpPr>
          <p:cNvPr id="126" name="Rounded Rectangle 359"/>
          <p:cNvSpPr>
            <a:spLocks noChangeArrowheads="1"/>
          </p:cNvSpPr>
          <p:nvPr/>
        </p:nvSpPr>
        <p:spPr bwMode="auto">
          <a:xfrm>
            <a:off x="584199" y="16484400"/>
            <a:ext cx="29089091" cy="12446200"/>
          </a:xfrm>
          <a:prstGeom prst="roundRect">
            <a:avLst>
              <a:gd name="adj" fmla="val 2509"/>
            </a:avLst>
          </a:prstGeom>
          <a:solidFill>
            <a:srgbClr val="22378C"/>
          </a:solidFill>
          <a:ln w="254000">
            <a:solidFill>
              <a:srgbClr val="22378C"/>
            </a:solidFill>
            <a:round/>
            <a:headEnd/>
            <a:tailEnd/>
          </a:ln>
        </p:spPr>
        <p:txBody>
          <a:bodyPr/>
          <a:lstStyle/>
          <a:p>
            <a:pPr algn="ctr" defTabSz="4176713">
              <a:defRPr/>
            </a:pPr>
            <a:r>
              <a:rPr lang="en-US" sz="6000" b="1" dirty="0">
                <a:solidFill>
                  <a:schemeClr val="bg1"/>
                </a:solidFill>
                <a:latin typeface="Arial" pitchFamily="34" charset="0"/>
              </a:rPr>
              <a:t>Methods</a:t>
            </a:r>
          </a:p>
        </p:txBody>
      </p:sp>
      <p:sp>
        <p:nvSpPr>
          <p:cNvPr id="2069" name="Rounded Rectangle 359"/>
          <p:cNvSpPr>
            <a:spLocks noChangeArrowheads="1"/>
          </p:cNvSpPr>
          <p:nvPr/>
        </p:nvSpPr>
        <p:spPr bwMode="auto">
          <a:xfrm>
            <a:off x="729082" y="17640400"/>
            <a:ext cx="14040000" cy="11137800"/>
          </a:xfrm>
          <a:prstGeom prst="roundRect">
            <a:avLst>
              <a:gd name="adj" fmla="val 3616"/>
            </a:avLst>
          </a:prstGeom>
          <a:solidFill>
            <a:schemeClr val="bg1"/>
          </a:solidFill>
          <a:ln w="254000">
            <a:solidFill>
              <a:srgbClr val="22378C"/>
            </a:solidFill>
            <a:round/>
            <a:headEnd/>
            <a:tailEnd/>
          </a:ln>
        </p:spPr>
        <p:txBody>
          <a:bodyPr/>
          <a:lstStyle/>
          <a:p>
            <a:pPr defTabSz="4176713"/>
            <a:endParaRPr lang="en-US" dirty="0">
              <a:ea typeface="ＭＳ Ｐゴシック" pitchFamily="34" charset="-128"/>
            </a:endParaRPr>
          </a:p>
        </p:txBody>
      </p:sp>
      <p:sp>
        <p:nvSpPr>
          <p:cNvPr id="56" name="Rounded Rectangle 203"/>
          <p:cNvSpPr>
            <a:spLocks noChangeArrowheads="1"/>
          </p:cNvSpPr>
          <p:nvPr/>
        </p:nvSpPr>
        <p:spPr bwMode="auto">
          <a:xfrm>
            <a:off x="1267033" y="5819775"/>
            <a:ext cx="13160375" cy="996950"/>
          </a:xfrm>
          <a:prstGeom prst="roundRect">
            <a:avLst>
              <a:gd name="adj" fmla="val 16667"/>
            </a:avLst>
          </a:prstGeom>
          <a:solidFill>
            <a:srgbClr val="54AF30"/>
          </a:solidFill>
          <a:ln w="22225">
            <a:solidFill>
              <a:srgbClr val="54AF3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800" b="1" dirty="0">
                <a:solidFill>
                  <a:srgbClr val="000000"/>
                </a:solidFill>
                <a:latin typeface="Arial Unicode MS" pitchFamily="34" charset="-128"/>
                <a:ea typeface="ＭＳ Ｐゴシック" pitchFamily="34" charset="-128"/>
              </a:rPr>
              <a:t>Use Case</a:t>
            </a:r>
          </a:p>
        </p:txBody>
      </p:sp>
      <p:sp>
        <p:nvSpPr>
          <p:cNvPr id="57" name="Rounded Rectangle 203"/>
          <p:cNvSpPr>
            <a:spLocks noChangeArrowheads="1"/>
          </p:cNvSpPr>
          <p:nvPr/>
        </p:nvSpPr>
        <p:spPr bwMode="auto">
          <a:xfrm>
            <a:off x="15894843" y="5819775"/>
            <a:ext cx="13160375" cy="996950"/>
          </a:xfrm>
          <a:prstGeom prst="roundRect">
            <a:avLst>
              <a:gd name="adj" fmla="val 16667"/>
            </a:avLst>
          </a:prstGeom>
          <a:solidFill>
            <a:srgbClr val="54AF30"/>
          </a:solidFill>
          <a:ln w="22225">
            <a:solidFill>
              <a:srgbClr val="54AF3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800" b="1" dirty="0">
                <a:solidFill>
                  <a:srgbClr val="000000"/>
                </a:solidFill>
                <a:latin typeface="Arial Unicode MS" pitchFamily="34" charset="-128"/>
                <a:ea typeface="ＭＳ Ｐゴシック" pitchFamily="34" charset="-128"/>
              </a:rPr>
              <a:t>Methodology</a:t>
            </a:r>
          </a:p>
        </p:txBody>
      </p:sp>
      <p:sp>
        <p:nvSpPr>
          <p:cNvPr id="59" name="Rounded Rectangle 203"/>
          <p:cNvSpPr>
            <a:spLocks noChangeArrowheads="1"/>
          </p:cNvSpPr>
          <p:nvPr/>
        </p:nvSpPr>
        <p:spPr bwMode="auto">
          <a:xfrm>
            <a:off x="1183040" y="18082800"/>
            <a:ext cx="13160375" cy="996950"/>
          </a:xfrm>
          <a:prstGeom prst="roundRect">
            <a:avLst>
              <a:gd name="adj" fmla="val 16667"/>
            </a:avLst>
          </a:prstGeom>
          <a:solidFill>
            <a:srgbClr val="54AF30"/>
          </a:solidFill>
          <a:ln w="22225">
            <a:solidFill>
              <a:srgbClr val="54AF3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800" b="1" dirty="0">
                <a:solidFill>
                  <a:srgbClr val="000000"/>
                </a:solidFill>
                <a:latin typeface="Arial Unicode MS" pitchFamily="34" charset="-128"/>
                <a:ea typeface="ＭＳ Ｐゴシック" pitchFamily="34" charset="-128"/>
              </a:rPr>
              <a:t>Data Analytics &amp; Machine Learning</a:t>
            </a:r>
          </a:p>
        </p:txBody>
      </p:sp>
      <p:sp>
        <p:nvSpPr>
          <p:cNvPr id="36" name="Rounded Rectangle 359"/>
          <p:cNvSpPr>
            <a:spLocks noChangeArrowheads="1"/>
          </p:cNvSpPr>
          <p:nvPr/>
        </p:nvSpPr>
        <p:spPr bwMode="auto">
          <a:xfrm>
            <a:off x="15464456" y="29790000"/>
            <a:ext cx="14292000" cy="9090000"/>
          </a:xfrm>
          <a:prstGeom prst="roundRect">
            <a:avLst>
              <a:gd name="adj" fmla="val 2509"/>
            </a:avLst>
          </a:prstGeom>
          <a:solidFill>
            <a:srgbClr val="22378C"/>
          </a:solidFill>
          <a:ln w="254000">
            <a:solidFill>
              <a:srgbClr val="22378C"/>
            </a:solidFill>
            <a:round/>
            <a:headEnd/>
            <a:tailEnd/>
          </a:ln>
        </p:spPr>
        <p:txBody>
          <a:bodyPr/>
          <a:lstStyle/>
          <a:p>
            <a:pPr algn="ctr" defTabSz="4176713">
              <a:defRPr/>
            </a:pPr>
            <a:r>
              <a:rPr lang="en-US" sz="6000" b="1" dirty="0">
                <a:solidFill>
                  <a:schemeClr val="bg1"/>
                </a:solidFill>
                <a:latin typeface="Arial" pitchFamily="34" charset="0"/>
              </a:rPr>
              <a:t>Requirements</a:t>
            </a:r>
            <a:endParaRPr lang="en-US" sz="6000" dirty="0">
              <a:latin typeface="Arial" pitchFamily="34" charset="0"/>
              <a:ea typeface="ＭＳ Ｐゴシック" pitchFamily="34" charset="-128"/>
            </a:endParaRPr>
          </a:p>
        </p:txBody>
      </p:sp>
      <p:sp>
        <p:nvSpPr>
          <p:cNvPr id="37" name="Rounded Rectangle 359"/>
          <p:cNvSpPr>
            <a:spLocks noChangeArrowheads="1"/>
          </p:cNvSpPr>
          <p:nvPr/>
        </p:nvSpPr>
        <p:spPr bwMode="auto">
          <a:xfrm>
            <a:off x="15633291" y="31135590"/>
            <a:ext cx="14040000" cy="7546409"/>
          </a:xfrm>
          <a:prstGeom prst="roundRect">
            <a:avLst>
              <a:gd name="adj" fmla="val 3616"/>
            </a:avLst>
          </a:prstGeom>
          <a:solidFill>
            <a:schemeClr val="bg1"/>
          </a:solidFill>
          <a:ln>
            <a:noFill/>
          </a:ln>
          <a:extLst>
            <a:ext uri="{91240B29-F687-4f45-9708-019B960494DF}">
              <a14:hiddenLine xmlns="" xmlns:a14="http://schemas.microsoft.com/office/drawing/2010/main" w="254000">
                <a:solidFill>
                  <a:srgbClr val="000000"/>
                </a:solidFill>
                <a:round/>
                <a:headEnd/>
                <a:tailEnd/>
              </a14:hiddenLine>
            </a:ext>
          </a:extLst>
        </p:spPr>
        <p:txBody>
          <a:bodyPr/>
          <a:lstStyle/>
          <a:p>
            <a:pPr defTabSz="4176713"/>
            <a:endParaRPr lang="en-US" dirty="0">
              <a:ea typeface="ＭＳ Ｐゴシック" pitchFamily="34" charset="-128"/>
            </a:endParaRPr>
          </a:p>
        </p:txBody>
      </p:sp>
      <p:sp>
        <p:nvSpPr>
          <p:cNvPr id="39" name="Rechteck 266"/>
          <p:cNvSpPr/>
          <p:nvPr/>
        </p:nvSpPr>
        <p:spPr>
          <a:xfrm>
            <a:off x="15666678" y="32810144"/>
            <a:ext cx="13539405" cy="1677382"/>
          </a:xfrm>
          <a:prstGeom prst="rect">
            <a:avLst/>
          </a:prstGeom>
          <a:noFill/>
          <a:ln>
            <a:noFill/>
          </a:ln>
        </p:spPr>
        <p:txBody>
          <a:bodyPr wrap="square">
            <a:spAutoFit/>
          </a:bodyPr>
          <a:lstStyle/>
          <a:p>
            <a:pPr marL="1028700" lvl="1" indent="-571500">
              <a:spcAft>
                <a:spcPts val="1800"/>
              </a:spcAft>
              <a:buFont typeface="Arial"/>
              <a:buChar char="•"/>
              <a:defRPr/>
            </a:pPr>
            <a:r>
              <a:rPr lang="en-US" altLang="zh-TW" sz="4400" dirty="0">
                <a:ea typeface="新細明體" pitchFamily="18" charset="-120"/>
              </a:rPr>
              <a:t>Information technology </a:t>
            </a:r>
          </a:p>
          <a:p>
            <a:pPr marL="1028700" lvl="1" indent="-571500">
              <a:spcAft>
                <a:spcPts val="1800"/>
              </a:spcAft>
              <a:buFont typeface="Arial"/>
              <a:buChar char="•"/>
              <a:defRPr/>
            </a:pPr>
            <a:r>
              <a:rPr lang="en-US" altLang="zh-TW" sz="4400" dirty="0">
                <a:ea typeface="新細明體" pitchFamily="18" charset="-120"/>
              </a:rPr>
              <a:t>Computer Science</a:t>
            </a:r>
          </a:p>
        </p:txBody>
      </p:sp>
      <p:sp>
        <p:nvSpPr>
          <p:cNvPr id="30" name="Rounded Rectangle 359"/>
          <p:cNvSpPr>
            <a:spLocks noChangeArrowheads="1"/>
          </p:cNvSpPr>
          <p:nvPr/>
        </p:nvSpPr>
        <p:spPr bwMode="auto">
          <a:xfrm>
            <a:off x="15590456" y="17678399"/>
            <a:ext cx="14040000" cy="11132675"/>
          </a:xfrm>
          <a:prstGeom prst="roundRect">
            <a:avLst>
              <a:gd name="adj" fmla="val 3616"/>
            </a:avLst>
          </a:prstGeom>
          <a:solidFill>
            <a:schemeClr val="bg1"/>
          </a:solidFill>
          <a:ln w="254000">
            <a:solidFill>
              <a:srgbClr val="22378C"/>
            </a:solidFill>
            <a:round/>
            <a:headEnd/>
            <a:tailEnd/>
          </a:ln>
        </p:spPr>
        <p:txBody>
          <a:bodyPr/>
          <a:lstStyle/>
          <a:p>
            <a:pPr defTabSz="4176713"/>
            <a:endParaRPr lang="en-US" dirty="0">
              <a:ea typeface="ＭＳ Ｐゴシック" pitchFamily="34" charset="-128"/>
            </a:endParaRPr>
          </a:p>
        </p:txBody>
      </p:sp>
      <p:sp>
        <p:nvSpPr>
          <p:cNvPr id="31" name="Rounded Rectangle 203"/>
          <p:cNvSpPr>
            <a:spLocks noChangeArrowheads="1"/>
          </p:cNvSpPr>
          <p:nvPr/>
        </p:nvSpPr>
        <p:spPr bwMode="auto">
          <a:xfrm>
            <a:off x="16010740" y="18082800"/>
            <a:ext cx="13160375" cy="996950"/>
          </a:xfrm>
          <a:prstGeom prst="roundRect">
            <a:avLst>
              <a:gd name="adj" fmla="val 16667"/>
            </a:avLst>
          </a:prstGeom>
          <a:solidFill>
            <a:srgbClr val="54AF30"/>
          </a:solidFill>
          <a:ln w="22225">
            <a:solidFill>
              <a:srgbClr val="54AF3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400" b="1" dirty="0">
                <a:solidFill>
                  <a:srgbClr val="000000"/>
                </a:solidFill>
                <a:latin typeface="Arial Unicode MS" pitchFamily="34" charset="-128"/>
                <a:ea typeface="ＭＳ Ｐゴシック" pitchFamily="34" charset="-128"/>
              </a:rPr>
              <a:t>Principle of Machine Learning</a:t>
            </a:r>
          </a:p>
        </p:txBody>
      </p:sp>
      <p:sp>
        <p:nvSpPr>
          <p:cNvPr id="40" name="Rectangle 642"/>
          <p:cNvSpPr>
            <a:spLocks noChangeArrowheads="1"/>
          </p:cNvSpPr>
          <p:nvPr/>
        </p:nvSpPr>
        <p:spPr bwMode="auto">
          <a:xfrm>
            <a:off x="15915261" y="19404000"/>
            <a:ext cx="13290822" cy="769441"/>
          </a:xfrm>
          <a:prstGeom prst="rect">
            <a:avLst/>
          </a:prstGeom>
          <a:noFill/>
          <a:ln w="9525">
            <a:noFill/>
            <a:miter lim="800000"/>
            <a:headEnd/>
            <a:tailEnd/>
          </a:ln>
        </p:spPr>
        <p:txBody>
          <a:bodyPr wrap="square">
            <a:spAutoFit/>
          </a:bodyPr>
          <a:lstStyle/>
          <a:p>
            <a:pPr>
              <a:spcAft>
                <a:spcPts val="1800"/>
              </a:spcAft>
              <a:buFont typeface="Wingdings" pitchFamily="2" charset="2"/>
              <a:buNone/>
              <a:defRPr/>
            </a:pPr>
            <a:r>
              <a:rPr lang="en-US" altLang="zh-TW" sz="4400" dirty="0">
                <a:ea typeface="新細明體" pitchFamily="18" charset="-120"/>
              </a:rPr>
              <a:t> </a:t>
            </a:r>
          </a:p>
        </p:txBody>
      </p:sp>
      <p:sp>
        <p:nvSpPr>
          <p:cNvPr id="32" name="Rounded Rectangle 203"/>
          <p:cNvSpPr>
            <a:spLocks noChangeArrowheads="1"/>
          </p:cNvSpPr>
          <p:nvPr/>
        </p:nvSpPr>
        <p:spPr bwMode="auto">
          <a:xfrm>
            <a:off x="16010739" y="31393775"/>
            <a:ext cx="13160375" cy="996950"/>
          </a:xfrm>
          <a:prstGeom prst="roundRect">
            <a:avLst>
              <a:gd name="adj" fmla="val 16667"/>
            </a:avLst>
          </a:prstGeom>
          <a:solidFill>
            <a:srgbClr val="54AF30"/>
          </a:solidFill>
          <a:ln w="22225">
            <a:solidFill>
              <a:srgbClr val="54AF3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800" b="1" dirty="0">
                <a:solidFill>
                  <a:srgbClr val="000000"/>
                </a:solidFill>
                <a:latin typeface="Arial Unicode MS" pitchFamily="34" charset="-128"/>
                <a:ea typeface="ＭＳ Ｐゴシック" pitchFamily="34" charset="-128"/>
              </a:rPr>
              <a:t>Students</a:t>
            </a:r>
          </a:p>
        </p:txBody>
      </p:sp>
      <p:sp>
        <p:nvSpPr>
          <p:cNvPr id="33" name="Rounded Rectangle 359"/>
          <p:cNvSpPr>
            <a:spLocks noChangeArrowheads="1"/>
          </p:cNvSpPr>
          <p:nvPr/>
        </p:nvSpPr>
        <p:spPr bwMode="auto">
          <a:xfrm>
            <a:off x="580056" y="29790000"/>
            <a:ext cx="14292000" cy="9090000"/>
          </a:xfrm>
          <a:prstGeom prst="roundRect">
            <a:avLst>
              <a:gd name="adj" fmla="val 2509"/>
            </a:avLst>
          </a:prstGeom>
          <a:solidFill>
            <a:srgbClr val="22378C"/>
          </a:solidFill>
          <a:ln w="254000">
            <a:solidFill>
              <a:srgbClr val="22378C"/>
            </a:solidFill>
            <a:round/>
            <a:headEnd/>
            <a:tailEnd/>
          </a:ln>
        </p:spPr>
        <p:txBody>
          <a:bodyPr/>
          <a:lstStyle/>
          <a:p>
            <a:pPr algn="ctr" defTabSz="4176713">
              <a:defRPr/>
            </a:pPr>
            <a:r>
              <a:rPr lang="en-US" sz="6000" b="1" dirty="0">
                <a:solidFill>
                  <a:schemeClr val="bg1"/>
                </a:solidFill>
                <a:latin typeface="Arial" pitchFamily="34" charset="0"/>
              </a:rPr>
              <a:t>Tasks</a:t>
            </a:r>
            <a:endParaRPr lang="en-US" sz="6000" dirty="0">
              <a:latin typeface="Arial" pitchFamily="34" charset="0"/>
              <a:ea typeface="ＭＳ Ｐゴシック" pitchFamily="34" charset="-128"/>
            </a:endParaRPr>
          </a:p>
        </p:txBody>
      </p:sp>
      <p:sp>
        <p:nvSpPr>
          <p:cNvPr id="34" name="Rounded Rectangle 359"/>
          <p:cNvSpPr>
            <a:spLocks noChangeArrowheads="1"/>
          </p:cNvSpPr>
          <p:nvPr/>
        </p:nvSpPr>
        <p:spPr bwMode="auto">
          <a:xfrm>
            <a:off x="748891" y="31082400"/>
            <a:ext cx="14020191" cy="7599600"/>
          </a:xfrm>
          <a:prstGeom prst="roundRect">
            <a:avLst>
              <a:gd name="adj" fmla="val 3616"/>
            </a:avLst>
          </a:prstGeom>
          <a:solidFill>
            <a:schemeClr val="bg1"/>
          </a:solidFill>
          <a:ln>
            <a:noFill/>
          </a:ln>
          <a:extLst>
            <a:ext uri="{91240B29-F687-4f45-9708-019B960494DF}">
              <a14:hiddenLine xmlns="" xmlns:a14="http://schemas.microsoft.com/office/drawing/2010/main" w="254000">
                <a:solidFill>
                  <a:srgbClr val="000000"/>
                </a:solidFill>
                <a:round/>
                <a:headEnd/>
                <a:tailEnd/>
              </a14:hiddenLine>
            </a:ext>
          </a:extLst>
        </p:spPr>
        <p:txBody>
          <a:bodyPr/>
          <a:lstStyle/>
          <a:p>
            <a:pPr defTabSz="4176713"/>
            <a:endParaRPr lang="en-US" dirty="0">
              <a:ea typeface="ＭＳ Ｐゴシック" pitchFamily="34" charset="-128"/>
            </a:endParaRPr>
          </a:p>
        </p:txBody>
      </p:sp>
      <p:sp>
        <p:nvSpPr>
          <p:cNvPr id="41" name="Rounded Rectangle 203"/>
          <p:cNvSpPr>
            <a:spLocks noChangeArrowheads="1"/>
          </p:cNvSpPr>
          <p:nvPr/>
        </p:nvSpPr>
        <p:spPr bwMode="auto">
          <a:xfrm>
            <a:off x="971791" y="31343994"/>
            <a:ext cx="13160375" cy="996950"/>
          </a:xfrm>
          <a:prstGeom prst="roundRect">
            <a:avLst>
              <a:gd name="adj" fmla="val 16667"/>
            </a:avLst>
          </a:prstGeom>
          <a:solidFill>
            <a:srgbClr val="54AF30"/>
          </a:solidFill>
          <a:ln w="22225">
            <a:solidFill>
              <a:srgbClr val="54AF3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800" b="1" dirty="0">
                <a:solidFill>
                  <a:srgbClr val="000000"/>
                </a:solidFill>
                <a:latin typeface="Arial Unicode MS" pitchFamily="34" charset="-128"/>
                <a:ea typeface="ＭＳ Ｐゴシック" pitchFamily="34" charset="-128"/>
              </a:rPr>
              <a:t>Research Questions and Tasks</a:t>
            </a:r>
          </a:p>
        </p:txBody>
      </p:sp>
      <p:sp>
        <p:nvSpPr>
          <p:cNvPr id="129" name="Rectangle 440"/>
          <p:cNvSpPr>
            <a:spLocks noChangeArrowheads="1"/>
          </p:cNvSpPr>
          <p:nvPr/>
        </p:nvSpPr>
        <p:spPr bwMode="auto">
          <a:xfrm>
            <a:off x="15798715" y="19238913"/>
            <a:ext cx="13372399" cy="2308324"/>
          </a:xfrm>
          <a:prstGeom prst="rect">
            <a:avLst/>
          </a:prstGeom>
          <a:noFill/>
          <a:ln w="9525">
            <a:noFill/>
            <a:miter lim="800000"/>
            <a:headEnd/>
            <a:tailEnd/>
          </a:ln>
        </p:spPr>
        <p:txBody>
          <a:bodyPr wrap="square">
            <a:spAutoFit/>
          </a:bodyPr>
          <a:lstStyle/>
          <a:p>
            <a:pPr marL="342900" indent="-342900">
              <a:lnSpc>
                <a:spcPct val="150000"/>
              </a:lnSpc>
              <a:buFont typeface="Arial" charset="0"/>
              <a:buChar char="•"/>
              <a:defRPr/>
            </a:pPr>
            <a:r>
              <a:rPr lang="en-US" sz="4800" dirty="0"/>
              <a:t>System identification with different models</a:t>
            </a:r>
          </a:p>
          <a:p>
            <a:pPr marL="342900" indent="-342900">
              <a:lnSpc>
                <a:spcPct val="150000"/>
              </a:lnSpc>
              <a:buFont typeface="Arial" charset="0"/>
              <a:buChar char="•"/>
              <a:defRPr/>
            </a:pPr>
            <a:r>
              <a:rPr lang="en-US" sz="4800" dirty="0"/>
              <a:t>Prediction of future states, early warning</a:t>
            </a:r>
          </a:p>
        </p:txBody>
      </p:sp>
      <p:sp>
        <p:nvSpPr>
          <p:cNvPr id="8" name="Textfeld 7"/>
          <p:cNvSpPr txBox="1"/>
          <p:nvPr/>
        </p:nvSpPr>
        <p:spPr>
          <a:xfrm>
            <a:off x="-1473200" y="12877800"/>
            <a:ext cx="184666" cy="1354217"/>
          </a:xfrm>
          <a:prstGeom prst="rect">
            <a:avLst/>
          </a:prstGeom>
          <a:noFill/>
        </p:spPr>
        <p:txBody>
          <a:bodyPr wrap="none" rtlCol="0">
            <a:spAutoFit/>
          </a:bodyPr>
          <a:lstStyle/>
          <a:p>
            <a:endParaRPr lang="en-US" dirty="0"/>
          </a:p>
        </p:txBody>
      </p:sp>
      <p:sp>
        <p:nvSpPr>
          <p:cNvPr id="155" name="Rounded Rectangle 203"/>
          <p:cNvSpPr>
            <a:spLocks noChangeArrowheads="1"/>
          </p:cNvSpPr>
          <p:nvPr/>
        </p:nvSpPr>
        <p:spPr bwMode="auto">
          <a:xfrm>
            <a:off x="15915261" y="34882425"/>
            <a:ext cx="13160375" cy="996950"/>
          </a:xfrm>
          <a:prstGeom prst="roundRect">
            <a:avLst>
              <a:gd name="adj" fmla="val 16667"/>
            </a:avLst>
          </a:prstGeom>
          <a:solidFill>
            <a:srgbClr val="54AF30"/>
          </a:solidFill>
          <a:ln w="22225">
            <a:solidFill>
              <a:srgbClr val="54AF3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800" b="1" dirty="0">
                <a:solidFill>
                  <a:srgbClr val="000000"/>
                </a:solidFill>
                <a:latin typeface="Arial Unicode MS" pitchFamily="34" charset="-128"/>
                <a:ea typeface="ＭＳ Ｐゴシック" pitchFamily="34" charset="-128"/>
              </a:rPr>
              <a:t>Cooperation Partners</a:t>
            </a:r>
          </a:p>
        </p:txBody>
      </p:sp>
      <p:sp>
        <p:nvSpPr>
          <p:cNvPr id="156" name="Rechteck 266"/>
          <p:cNvSpPr/>
          <p:nvPr/>
        </p:nvSpPr>
        <p:spPr>
          <a:xfrm>
            <a:off x="15631709" y="35988025"/>
            <a:ext cx="13539405" cy="2585323"/>
          </a:xfrm>
          <a:prstGeom prst="rect">
            <a:avLst/>
          </a:prstGeom>
          <a:noFill/>
          <a:ln>
            <a:noFill/>
          </a:ln>
        </p:spPr>
        <p:txBody>
          <a:bodyPr wrap="square">
            <a:spAutoFit/>
          </a:bodyPr>
          <a:lstStyle/>
          <a:p>
            <a:pPr marL="1028700" lvl="1" indent="-571500">
              <a:spcAft>
                <a:spcPts val="1800"/>
              </a:spcAft>
              <a:buFont typeface="Arial"/>
              <a:buChar char="•"/>
              <a:defRPr/>
            </a:pPr>
            <a:r>
              <a:rPr lang="en-US" altLang="zh-TW" sz="4400" dirty="0">
                <a:ea typeface="新細明體" pitchFamily="18" charset="-120"/>
              </a:rPr>
              <a:t>University Hospital Aachen, OIM</a:t>
            </a:r>
          </a:p>
          <a:p>
            <a:pPr marL="1028700" lvl="1" indent="-571500">
              <a:spcAft>
                <a:spcPts val="1800"/>
              </a:spcAft>
              <a:buFont typeface="Arial"/>
              <a:buChar char="•"/>
              <a:defRPr/>
            </a:pPr>
            <a:r>
              <a:rPr lang="en-US" altLang="zh-TW" sz="4400" dirty="0">
                <a:ea typeface="新細明體" pitchFamily="18" charset="-120"/>
              </a:rPr>
              <a:t>RWTH Aachen University, ICE </a:t>
            </a:r>
            <a:r>
              <a:rPr lang="en-US" altLang="zh-TW" sz="4400">
                <a:ea typeface="新細明體" pitchFamily="18" charset="-120"/>
              </a:rPr>
              <a:t>&amp; </a:t>
            </a:r>
            <a:r>
              <a:rPr lang="en-US" altLang="zh-TW" sz="4400" smtClean="0">
                <a:ea typeface="新細明體" pitchFamily="18" charset="-120"/>
              </a:rPr>
              <a:t>ISEK</a:t>
            </a:r>
            <a:endParaRPr lang="en-US" altLang="zh-TW" sz="4400" dirty="0">
              <a:ea typeface="新細明體" pitchFamily="18" charset="-120"/>
            </a:endParaRPr>
          </a:p>
          <a:p>
            <a:pPr marL="1028700" lvl="1" indent="-571500">
              <a:spcAft>
                <a:spcPts val="1800"/>
              </a:spcAft>
              <a:buFont typeface="Arial"/>
              <a:buChar char="•"/>
              <a:defRPr/>
            </a:pPr>
            <a:r>
              <a:rPr lang="en-US" altLang="zh-TW" sz="4400" dirty="0">
                <a:ea typeface="新細明體" pitchFamily="18" charset="-120"/>
              </a:rPr>
              <a:t>Trier University of Applied Sciences</a:t>
            </a:r>
          </a:p>
        </p:txBody>
      </p:sp>
      <p:sp>
        <p:nvSpPr>
          <p:cNvPr id="103" name="Rectangle 642"/>
          <p:cNvSpPr>
            <a:spLocks noChangeArrowheads="1"/>
          </p:cNvSpPr>
          <p:nvPr/>
        </p:nvSpPr>
        <p:spPr bwMode="auto">
          <a:xfrm>
            <a:off x="1183040" y="7060632"/>
            <a:ext cx="13244368" cy="8402300"/>
          </a:xfrm>
          <a:prstGeom prst="rect">
            <a:avLst/>
          </a:prstGeom>
          <a:noFill/>
          <a:ln w="9525">
            <a:noFill/>
            <a:miter lim="800000"/>
            <a:headEnd/>
            <a:tailEnd/>
          </a:ln>
        </p:spPr>
        <p:txBody>
          <a:bodyPr wrap="square">
            <a:spAutoFit/>
          </a:bodyPr>
          <a:lstStyle/>
          <a:p>
            <a:pPr algn="just"/>
            <a:r>
              <a:rPr lang="en-US" sz="3600" dirty="0"/>
              <a:t>This project is an innovative, IT-based decision support system for individualized risk stratification, monitoring and therapy management in intensive care medicine, which is developed and prototypically implemented in this R&amp;D project and its usability tested in a user study. It links a patient's data with medical expertise and guideline knowledge as well as patient condition and treatment pathway patterns obtained from data by pattern recognition. The project uses advances in the digitalization of the health care system and new technologies for automated data analysis to achieve treatment paths that are better adapted to the patient and thus avoid undesired long-term consequences such as the need for care and long-term respiration. Due to its learning ability, the system allows to continuously learn new knowledge from the data and to store it in a research knowledge database separate from the productive knowledge database. </a:t>
            </a:r>
            <a:endParaRPr lang="en-US" altLang="zh-TW" sz="3600" dirty="0">
              <a:ea typeface="新細明體" pitchFamily="18" charset="-120"/>
              <a:sym typeface="Wingdings"/>
            </a:endParaRPr>
          </a:p>
        </p:txBody>
      </p:sp>
      <p:pic>
        <p:nvPicPr>
          <p:cNvPr id="42" name="Bild 41"/>
          <p:cNvPicPr>
            <a:picLocks noChangeAspect="1"/>
          </p:cNvPicPr>
          <p:nvPr/>
        </p:nvPicPr>
        <p:blipFill>
          <a:blip r:embed="rId3"/>
          <a:stretch>
            <a:fillRect/>
          </a:stretch>
        </p:blipFill>
        <p:spPr>
          <a:xfrm>
            <a:off x="20633890" y="39909750"/>
            <a:ext cx="9180044" cy="2486264"/>
          </a:xfrm>
          <a:prstGeom prst="rect">
            <a:avLst/>
          </a:prstGeom>
        </p:spPr>
      </p:pic>
      <p:pic>
        <p:nvPicPr>
          <p:cNvPr id="75" name="Bild 74"/>
          <p:cNvPicPr>
            <a:picLocks noChangeAspect="1"/>
          </p:cNvPicPr>
          <p:nvPr/>
        </p:nvPicPr>
        <p:blipFill>
          <a:blip r:embed="rId4"/>
          <a:stretch>
            <a:fillRect/>
          </a:stretch>
        </p:blipFill>
        <p:spPr>
          <a:xfrm>
            <a:off x="15894843" y="21453804"/>
            <a:ext cx="12014285" cy="7130218"/>
          </a:xfrm>
          <a:prstGeom prst="rect">
            <a:avLst/>
          </a:prstGeom>
        </p:spPr>
      </p:pic>
      <p:sp>
        <p:nvSpPr>
          <p:cNvPr id="76" name="Rectangle 440"/>
          <p:cNvSpPr>
            <a:spLocks noChangeArrowheads="1"/>
          </p:cNvSpPr>
          <p:nvPr/>
        </p:nvSpPr>
        <p:spPr bwMode="auto">
          <a:xfrm>
            <a:off x="1119024" y="32550041"/>
            <a:ext cx="13372399" cy="4985980"/>
          </a:xfrm>
          <a:prstGeom prst="rect">
            <a:avLst/>
          </a:prstGeom>
          <a:noFill/>
          <a:ln w="9525">
            <a:noFill/>
            <a:miter lim="800000"/>
            <a:headEnd/>
            <a:tailEnd/>
          </a:ln>
        </p:spPr>
        <p:txBody>
          <a:bodyPr wrap="square">
            <a:spAutoFit/>
          </a:bodyPr>
          <a:lstStyle/>
          <a:p>
            <a:pPr marL="914400" indent="-914400">
              <a:spcAft>
                <a:spcPts val="1200"/>
              </a:spcAft>
              <a:buFont typeface="+mj-lt"/>
              <a:buAutoNum type="arabicPeriod"/>
              <a:defRPr/>
            </a:pPr>
            <a:r>
              <a:rPr lang="en-US" sz="4800" dirty="0"/>
              <a:t>Natural language processing </a:t>
            </a:r>
          </a:p>
          <a:p>
            <a:pPr marL="914400" indent="-914400">
              <a:spcAft>
                <a:spcPts val="1200"/>
              </a:spcAft>
              <a:buFont typeface="+mj-lt"/>
              <a:buAutoNum type="arabicPeriod"/>
              <a:defRPr/>
            </a:pPr>
            <a:r>
              <a:rPr lang="en-US" sz="4800" dirty="0"/>
              <a:t>Hybrid models for modelling diseases and patients</a:t>
            </a:r>
          </a:p>
          <a:p>
            <a:pPr marL="914400" indent="-914400">
              <a:spcAft>
                <a:spcPts val="1200"/>
              </a:spcAft>
              <a:buFont typeface="+mj-lt"/>
              <a:buAutoNum type="arabicPeriod"/>
              <a:defRPr/>
            </a:pPr>
            <a:r>
              <a:rPr lang="en-US" sz="4800" dirty="0"/>
              <a:t>GUI programming for patient data management systems</a:t>
            </a:r>
          </a:p>
          <a:p>
            <a:pPr marL="914400" indent="-914400">
              <a:spcAft>
                <a:spcPts val="1200"/>
              </a:spcAft>
              <a:buFont typeface="+mj-lt"/>
              <a:buAutoNum type="arabicPeriod"/>
              <a:defRPr/>
            </a:pPr>
            <a:r>
              <a:rPr lang="en-US" sz="4800" dirty="0"/>
              <a:t>Data-Analytics and anomaly detection</a:t>
            </a:r>
          </a:p>
        </p:txBody>
      </p:sp>
      <p:pic>
        <p:nvPicPr>
          <p:cNvPr id="7" name="Bild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56" y="39712644"/>
            <a:ext cx="10777958" cy="2028504"/>
          </a:xfrm>
          <a:prstGeom prst="rect">
            <a:avLst/>
          </a:prstGeom>
        </p:spPr>
      </p:pic>
      <p:pic>
        <p:nvPicPr>
          <p:cNvPr id="9" name="Bild 8"/>
          <p:cNvPicPr>
            <a:picLocks noChangeAspect="1"/>
          </p:cNvPicPr>
          <p:nvPr/>
        </p:nvPicPr>
        <p:blipFill>
          <a:blip r:embed="rId6"/>
          <a:stretch>
            <a:fillRect/>
          </a:stretch>
        </p:blipFill>
        <p:spPr>
          <a:xfrm>
            <a:off x="12678401" y="39213249"/>
            <a:ext cx="7762629" cy="3399911"/>
          </a:xfrm>
          <a:prstGeom prst="rect">
            <a:avLst/>
          </a:prstGeom>
        </p:spPr>
      </p:pic>
      <p:sp>
        <p:nvSpPr>
          <p:cNvPr id="6" name="Rechteck 5">
            <a:extLst>
              <a:ext uri="{FF2B5EF4-FFF2-40B4-BE49-F238E27FC236}">
                <a16:creationId xmlns:a16="http://schemas.microsoft.com/office/drawing/2014/main" xmlns="" id="{D086A27D-AB02-CC41-AFB9-4A1470B52016}"/>
              </a:ext>
            </a:extLst>
          </p:cNvPr>
          <p:cNvSpPr/>
          <p:nvPr/>
        </p:nvSpPr>
        <p:spPr>
          <a:xfrm>
            <a:off x="15820144" y="13587180"/>
            <a:ext cx="14028825" cy="1323439"/>
          </a:xfrm>
          <a:prstGeom prst="rect">
            <a:avLst/>
          </a:prstGeom>
        </p:spPr>
        <p:txBody>
          <a:bodyPr wrap="square">
            <a:spAutoFit/>
          </a:bodyPr>
          <a:lstStyle/>
          <a:p>
            <a:r>
              <a:rPr lang="en-US" sz="4000" dirty="0"/>
              <a:t>We investigate a novel holistic approach for a machine learning in the intensive care unit.</a:t>
            </a:r>
            <a:endParaRPr lang="de-DE" sz="4000" dirty="0"/>
          </a:p>
        </p:txBody>
      </p:sp>
      <p:pic>
        <p:nvPicPr>
          <p:cNvPr id="38" name="Grafik 37">
            <a:extLst>
              <a:ext uri="{FF2B5EF4-FFF2-40B4-BE49-F238E27FC236}">
                <a16:creationId xmlns:a16="http://schemas.microsoft.com/office/drawing/2014/main" xmlns="" id="{E4708A48-4E34-E546-AB6F-47B0026DBC8E}"/>
              </a:ext>
            </a:extLst>
          </p:cNvPr>
          <p:cNvPicPr>
            <a:picLocks noChangeAspect="1"/>
          </p:cNvPicPr>
          <p:nvPr/>
        </p:nvPicPr>
        <p:blipFill>
          <a:blip r:embed="rId7"/>
          <a:stretch>
            <a:fillRect/>
          </a:stretch>
        </p:blipFill>
        <p:spPr>
          <a:xfrm>
            <a:off x="16010738" y="7091510"/>
            <a:ext cx="13000853" cy="6281557"/>
          </a:xfrm>
          <a:prstGeom prst="rect">
            <a:avLst/>
          </a:prstGeom>
        </p:spPr>
      </p:pic>
      <p:sp>
        <p:nvSpPr>
          <p:cNvPr id="44" name="TextBox 1">
            <a:extLst>
              <a:ext uri="{FF2B5EF4-FFF2-40B4-BE49-F238E27FC236}">
                <a16:creationId xmlns:a16="http://schemas.microsoft.com/office/drawing/2014/main" xmlns="" id="{2F731980-E826-AD47-8510-750DBF21231E}"/>
              </a:ext>
            </a:extLst>
          </p:cNvPr>
          <p:cNvSpPr txBox="1">
            <a:spLocks noChangeArrowheads="1"/>
          </p:cNvSpPr>
          <p:nvPr/>
        </p:nvSpPr>
        <p:spPr bwMode="auto">
          <a:xfrm>
            <a:off x="4213225" y="2602485"/>
            <a:ext cx="2560070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eaLnBrk="1" hangingPunct="1"/>
            <a:r>
              <a:rPr lang="en-US" sz="4800" dirty="0"/>
              <a:t>Bachelor-/Master thesis									Contact:   Prof. Dr.-</a:t>
            </a:r>
            <a:r>
              <a:rPr lang="en-US" sz="4800" dirty="0" err="1"/>
              <a:t>Ing</a:t>
            </a:r>
            <a:r>
              <a:rPr lang="en-US" sz="4800" dirty="0"/>
              <a:t>. G. Dartmann </a:t>
            </a:r>
          </a:p>
          <a:p>
            <a:pPr eaLnBrk="1" hangingPunct="1"/>
            <a:r>
              <a:rPr lang="en-US" sz="4800" dirty="0"/>
              <a:t>																			Prof. Dr.-</a:t>
            </a:r>
            <a:r>
              <a:rPr lang="en-US" sz="4800" dirty="0" err="1"/>
              <a:t>Ing</a:t>
            </a:r>
            <a:r>
              <a:rPr lang="en-US" sz="4800" dirty="0"/>
              <a:t>. A. </a:t>
            </a:r>
            <a:r>
              <a:rPr lang="en-US" sz="4800" dirty="0" err="1"/>
              <a:t>Schmeink</a:t>
            </a:r>
            <a:endParaRPr lang="en-US" sz="4800" dirty="0"/>
          </a:p>
        </p:txBody>
      </p:sp>
      <p:pic>
        <p:nvPicPr>
          <p:cNvPr id="45" name="Grafik 44">
            <a:extLst>
              <a:ext uri="{FF2B5EF4-FFF2-40B4-BE49-F238E27FC236}">
                <a16:creationId xmlns:a16="http://schemas.microsoft.com/office/drawing/2014/main" xmlns="" id="{BD927F80-3C33-334C-A53E-BD9E6AA9E240}"/>
              </a:ext>
            </a:extLst>
          </p:cNvPr>
          <p:cNvPicPr>
            <a:picLocks noChangeAspect="1"/>
          </p:cNvPicPr>
          <p:nvPr/>
        </p:nvPicPr>
        <p:blipFill>
          <a:blip r:embed="rId8"/>
          <a:stretch>
            <a:fillRect/>
          </a:stretch>
        </p:blipFill>
        <p:spPr>
          <a:xfrm>
            <a:off x="8037141" y="19238913"/>
            <a:ext cx="6246538" cy="9413550"/>
          </a:xfrm>
          <a:prstGeom prst="rect">
            <a:avLst/>
          </a:prstGeom>
        </p:spPr>
      </p:pic>
      <p:sp>
        <p:nvSpPr>
          <p:cNvPr id="46" name="Rechteck 45">
            <a:extLst>
              <a:ext uri="{FF2B5EF4-FFF2-40B4-BE49-F238E27FC236}">
                <a16:creationId xmlns:a16="http://schemas.microsoft.com/office/drawing/2014/main" xmlns="" id="{2CDC59AE-4EF1-EC4D-BEF4-0F09173B0359}"/>
              </a:ext>
            </a:extLst>
          </p:cNvPr>
          <p:cNvSpPr/>
          <p:nvPr/>
        </p:nvSpPr>
        <p:spPr>
          <a:xfrm>
            <a:off x="1214025" y="25826862"/>
            <a:ext cx="6823116" cy="2308324"/>
          </a:xfrm>
          <a:prstGeom prst="rect">
            <a:avLst/>
          </a:prstGeom>
        </p:spPr>
        <p:txBody>
          <a:bodyPr wrap="square">
            <a:spAutoFit/>
          </a:bodyPr>
          <a:lstStyle/>
          <a:p>
            <a:r>
              <a:rPr lang="de-DE" sz="2400" dirty="0">
                <a:solidFill>
                  <a:srgbClr val="333333"/>
                </a:solidFill>
                <a:latin typeface="Verdana" panose="020B0604030504040204" pitchFamily="34" charset="0"/>
              </a:rPr>
              <a:t>P. </a:t>
            </a:r>
            <a:r>
              <a:rPr lang="de-DE" sz="2400" dirty="0" err="1">
                <a:solidFill>
                  <a:srgbClr val="333333"/>
                </a:solidFill>
                <a:latin typeface="Verdana" panose="020B0604030504040204" pitchFamily="34" charset="0"/>
              </a:rPr>
              <a:t>Vieting</a:t>
            </a:r>
            <a:r>
              <a:rPr lang="de-DE" sz="2400" dirty="0">
                <a:solidFill>
                  <a:srgbClr val="333333"/>
                </a:solidFill>
                <a:latin typeface="Verdana" panose="020B0604030504040204" pitchFamily="34" charset="0"/>
              </a:rPr>
              <a:t>, R. C. de </a:t>
            </a:r>
            <a:r>
              <a:rPr lang="de-DE" sz="2400" dirty="0" err="1">
                <a:solidFill>
                  <a:srgbClr val="333333"/>
                </a:solidFill>
                <a:latin typeface="Verdana" panose="020B0604030504040204" pitchFamily="34" charset="0"/>
              </a:rPr>
              <a:t>Lamare</a:t>
            </a:r>
            <a:r>
              <a:rPr lang="de-DE" sz="2400" dirty="0">
                <a:solidFill>
                  <a:srgbClr val="333333"/>
                </a:solidFill>
                <a:latin typeface="Verdana" panose="020B0604030504040204" pitchFamily="34" charset="0"/>
              </a:rPr>
              <a:t>, L. Martin, G. Dartmann </a:t>
            </a:r>
            <a:r>
              <a:rPr lang="de-DE" sz="2400" dirty="0" err="1">
                <a:solidFill>
                  <a:srgbClr val="333333"/>
                </a:solidFill>
                <a:latin typeface="Verdana" panose="020B0604030504040204" pitchFamily="34" charset="0"/>
              </a:rPr>
              <a:t>and</a:t>
            </a:r>
            <a:r>
              <a:rPr lang="de-DE" sz="2400" dirty="0">
                <a:solidFill>
                  <a:srgbClr val="333333"/>
                </a:solidFill>
                <a:latin typeface="Verdana" panose="020B0604030504040204" pitchFamily="34" charset="0"/>
              </a:rPr>
              <a:t> A. </a:t>
            </a:r>
            <a:r>
              <a:rPr lang="de-DE" sz="2400" dirty="0" err="1">
                <a:solidFill>
                  <a:srgbClr val="333333"/>
                </a:solidFill>
                <a:latin typeface="Verdana" panose="020B0604030504040204" pitchFamily="34" charset="0"/>
              </a:rPr>
              <a:t>Schmeink</a:t>
            </a:r>
            <a:r>
              <a:rPr lang="de-DE" sz="2400" dirty="0">
                <a:solidFill>
                  <a:srgbClr val="333333"/>
                </a:solidFill>
                <a:latin typeface="Verdana" panose="020B0604030504040204" pitchFamily="34" charset="0"/>
              </a:rPr>
              <a:t>, An Adaptive Learning Approach </a:t>
            </a:r>
            <a:r>
              <a:rPr lang="de-DE" sz="2400" dirty="0" err="1">
                <a:solidFill>
                  <a:srgbClr val="333333"/>
                </a:solidFill>
                <a:latin typeface="Verdana" panose="020B0604030504040204" pitchFamily="34" charset="0"/>
              </a:rPr>
              <a:t>to</a:t>
            </a:r>
            <a:r>
              <a:rPr lang="de-DE" sz="2400" dirty="0">
                <a:solidFill>
                  <a:srgbClr val="333333"/>
                </a:solidFill>
                <a:latin typeface="Verdana" panose="020B0604030504040204" pitchFamily="34" charset="0"/>
              </a:rPr>
              <a:t> Parameter </a:t>
            </a:r>
            <a:r>
              <a:rPr lang="de-DE" sz="2400" dirty="0" err="1">
                <a:solidFill>
                  <a:srgbClr val="333333"/>
                </a:solidFill>
                <a:latin typeface="Verdana" panose="020B0604030504040204" pitchFamily="34" charset="0"/>
              </a:rPr>
              <a:t>Estimation</a:t>
            </a:r>
            <a:r>
              <a:rPr lang="de-DE" sz="2400" dirty="0">
                <a:solidFill>
                  <a:srgbClr val="333333"/>
                </a:solidFill>
                <a:latin typeface="Verdana" panose="020B0604030504040204" pitchFamily="34" charset="0"/>
              </a:rPr>
              <a:t> </a:t>
            </a:r>
            <a:r>
              <a:rPr lang="de-DE" sz="2400" dirty="0" err="1">
                <a:solidFill>
                  <a:srgbClr val="333333"/>
                </a:solidFill>
                <a:latin typeface="Verdana" panose="020B0604030504040204" pitchFamily="34" charset="0"/>
              </a:rPr>
              <a:t>for</a:t>
            </a:r>
            <a:r>
              <a:rPr lang="de-DE" sz="2400" dirty="0">
                <a:solidFill>
                  <a:srgbClr val="333333"/>
                </a:solidFill>
                <a:latin typeface="Verdana" panose="020B0604030504040204" pitchFamily="34" charset="0"/>
              </a:rPr>
              <a:t> Hybrid Petri Nets in Systems </a:t>
            </a:r>
            <a:r>
              <a:rPr lang="de-DE" sz="2400" dirty="0" err="1">
                <a:solidFill>
                  <a:srgbClr val="333333"/>
                </a:solidFill>
                <a:latin typeface="Verdana" panose="020B0604030504040204" pitchFamily="34" charset="0"/>
              </a:rPr>
              <a:t>Biology</a:t>
            </a:r>
            <a:r>
              <a:rPr lang="de-DE" sz="2400" dirty="0">
                <a:solidFill>
                  <a:srgbClr val="333333"/>
                </a:solidFill>
                <a:latin typeface="Verdana" panose="020B0604030504040204" pitchFamily="34" charset="0"/>
              </a:rPr>
              <a:t>, IEEE Statistical Signal Processing Workshop (SSP), 2018</a:t>
            </a:r>
            <a:endParaRPr lang="de-DE" sz="2400" dirty="0"/>
          </a:p>
        </p:txBody>
      </p:sp>
      <p:sp>
        <p:nvSpPr>
          <p:cNvPr id="47" name="Rectangle 440">
            <a:extLst>
              <a:ext uri="{FF2B5EF4-FFF2-40B4-BE49-F238E27FC236}">
                <a16:creationId xmlns:a16="http://schemas.microsoft.com/office/drawing/2014/main" xmlns="" id="{7479B1C5-D51C-B348-B278-42B12EAC7E4D}"/>
              </a:ext>
            </a:extLst>
          </p:cNvPr>
          <p:cNvSpPr>
            <a:spLocks noChangeArrowheads="1"/>
          </p:cNvSpPr>
          <p:nvPr/>
        </p:nvSpPr>
        <p:spPr bwMode="auto">
          <a:xfrm>
            <a:off x="1214026" y="19579312"/>
            <a:ext cx="6780282" cy="5016758"/>
          </a:xfrm>
          <a:prstGeom prst="rect">
            <a:avLst/>
          </a:prstGeom>
          <a:noFill/>
          <a:ln w="9525">
            <a:noFill/>
            <a:miter lim="800000"/>
            <a:headEnd/>
            <a:tailEnd/>
          </a:ln>
        </p:spPr>
        <p:txBody>
          <a:bodyPr wrap="square">
            <a:spAutoFit/>
          </a:bodyPr>
          <a:lstStyle/>
          <a:p>
            <a:pPr marL="342900" indent="-342900">
              <a:buFont typeface="Arial" charset="0"/>
              <a:buChar char="•"/>
              <a:defRPr/>
            </a:pPr>
            <a:r>
              <a:rPr lang="en-US" sz="4000" dirty="0"/>
              <a:t>Hybrid Petri Nets</a:t>
            </a:r>
          </a:p>
          <a:p>
            <a:pPr marL="342900" indent="-342900">
              <a:buFont typeface="Arial" charset="0"/>
              <a:buChar char="•"/>
              <a:defRPr/>
            </a:pPr>
            <a:endParaRPr lang="en-US" sz="4000" dirty="0"/>
          </a:p>
          <a:p>
            <a:pPr marL="342900" indent="-342900">
              <a:buFont typeface="Arial" charset="0"/>
              <a:buChar char="•"/>
              <a:defRPr/>
            </a:pPr>
            <a:r>
              <a:rPr lang="en-US" sz="4000" dirty="0"/>
              <a:t>Neural Networks</a:t>
            </a:r>
          </a:p>
          <a:p>
            <a:pPr marL="342900" indent="-342900">
              <a:buFont typeface="Arial" charset="0"/>
              <a:buChar char="•"/>
              <a:defRPr/>
            </a:pPr>
            <a:endParaRPr lang="en-US" sz="4000" dirty="0"/>
          </a:p>
          <a:p>
            <a:pPr marL="342900" indent="-342900">
              <a:buFont typeface="Arial" charset="0"/>
              <a:buChar char="•"/>
              <a:defRPr/>
            </a:pPr>
            <a:r>
              <a:rPr lang="en-US" sz="4000" dirty="0"/>
              <a:t>Unsupervised and supervised learning</a:t>
            </a:r>
          </a:p>
          <a:p>
            <a:pPr marL="342900" indent="-342900">
              <a:buFont typeface="Arial" charset="0"/>
              <a:buChar char="•"/>
              <a:defRPr/>
            </a:pPr>
            <a:endParaRPr lang="en-US" sz="4000" dirty="0"/>
          </a:p>
          <a:p>
            <a:pPr marL="342900" indent="-342900">
              <a:buFont typeface="Arial" charset="0"/>
              <a:buChar char="•"/>
              <a:defRPr/>
            </a:pPr>
            <a:r>
              <a:rPr lang="en-US" sz="4000" dirty="0"/>
              <a:t>Decision Making</a:t>
            </a:r>
            <a:endParaRPr lang="en-US" sz="2800" dirty="0"/>
          </a:p>
        </p:txBody>
      </p:sp>
    </p:spTree>
    <p:extLst>
      <p:ext uri="{BB962C8B-B14F-4D97-AF65-F5344CB8AC3E}">
        <p14:creationId xmlns:p14="http://schemas.microsoft.com/office/powerpoint/2010/main" val="3052588362"/>
      </p:ext>
    </p:extLst>
  </p:cSld>
  <p:clrMapOvr>
    <a:masterClrMapping/>
  </p:clrMapOvr>
</p:sld>
</file>

<file path=ppt/theme/theme1.xml><?xml version="1.0" encoding="utf-8"?>
<a:theme xmlns:a="http://schemas.openxmlformats.org/drawingml/2006/main" name="ISS_PPP-Vorlage">
  <a:themeElements>
    <a:clrScheme name="ISS_PPP-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S_PPP-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lnDef>
  </a:objectDefaults>
  <a:extraClrSchemeLst>
    <a:extraClrScheme>
      <a:clrScheme name="ISS_PPP-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S_PPP-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S_PPP-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S_PPP-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S_PPP-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S_PPP-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S_PPP-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S_PPP-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S_PPP-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S_PPP-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S_PPP-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S_PPP-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Words>
  <Application>Microsoft Office PowerPoint</Application>
  <PresentationFormat>Benutzerdefiniert</PresentationFormat>
  <Paragraphs>43</Paragraphs>
  <Slides>1</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vt:i4>
      </vt:variant>
    </vt:vector>
  </HeadingPairs>
  <TitlesOfParts>
    <vt:vector size="9" baseType="lpstr">
      <vt:lpstr>Arial Unicode MS</vt:lpstr>
      <vt:lpstr>ＭＳ Ｐゴシック</vt:lpstr>
      <vt:lpstr>Arial</vt:lpstr>
      <vt:lpstr>BankGothic Md BT</vt:lpstr>
      <vt:lpstr>新細明體</vt:lpstr>
      <vt:lpstr>Verdana</vt:lpstr>
      <vt:lpstr>Wingdings</vt:lpstr>
      <vt:lpstr>ISS_PPP-Vorlage</vt:lpstr>
      <vt:lpstr>Machine Learning for Individualized Medicine</vt:lpstr>
    </vt:vector>
  </TitlesOfParts>
  <Company>Lehrst. für ISS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RWTH Aachen</dc:creator>
  <cp:lastModifiedBy>Anke Schmeink</cp:lastModifiedBy>
  <cp:revision>263</cp:revision>
  <cp:lastPrinted>2017-01-05T10:21:30Z</cp:lastPrinted>
  <dcterms:created xsi:type="dcterms:W3CDTF">2006-06-09T11:26:22Z</dcterms:created>
  <dcterms:modified xsi:type="dcterms:W3CDTF">2018-06-18T07:19:49Z</dcterms:modified>
</cp:coreProperties>
</file>